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4660225" cy="438483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CDD1"/>
    <a:srgbClr val="8C0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21" d="100"/>
          <a:sy n="21" d="100"/>
        </p:scale>
        <p:origin x="3078" y="-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9517" y="7176108"/>
            <a:ext cx="20961191" cy="15265718"/>
          </a:xfrm>
        </p:spPr>
        <p:txBody>
          <a:bodyPr anchor="b"/>
          <a:lstStyle>
            <a:lvl1pPr algn="ctr">
              <a:defRPr sz="16181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2528" y="23030531"/>
            <a:ext cx="18495169" cy="10586528"/>
          </a:xfrm>
        </p:spPr>
        <p:txBody>
          <a:bodyPr/>
          <a:lstStyle>
            <a:lvl1pPr marL="0" indent="0" algn="ctr">
              <a:buNone/>
              <a:defRPr sz="6473"/>
            </a:lvl1pPr>
            <a:lvl2pPr marL="1233023" indent="0" algn="ctr">
              <a:buNone/>
              <a:defRPr sz="5394"/>
            </a:lvl2pPr>
            <a:lvl3pPr marL="2466045" indent="0" algn="ctr">
              <a:buNone/>
              <a:defRPr sz="4854"/>
            </a:lvl3pPr>
            <a:lvl4pPr marL="3699068" indent="0" algn="ctr">
              <a:buNone/>
              <a:defRPr sz="4315"/>
            </a:lvl4pPr>
            <a:lvl5pPr marL="4932091" indent="0" algn="ctr">
              <a:buNone/>
              <a:defRPr sz="4315"/>
            </a:lvl5pPr>
            <a:lvl6pPr marL="6165113" indent="0" algn="ctr">
              <a:buNone/>
              <a:defRPr sz="4315"/>
            </a:lvl6pPr>
            <a:lvl7pPr marL="7398136" indent="0" algn="ctr">
              <a:buNone/>
              <a:defRPr sz="4315"/>
            </a:lvl7pPr>
            <a:lvl8pPr marL="8631159" indent="0" algn="ctr">
              <a:buNone/>
              <a:defRPr sz="4315"/>
            </a:lvl8pPr>
            <a:lvl9pPr marL="9864181" indent="0" algn="ctr">
              <a:buNone/>
              <a:defRPr sz="4315"/>
            </a:lvl9pPr>
          </a:lstStyle>
          <a:p>
            <a:r>
              <a:rPr lang="pt-PT" smtClean="0"/>
              <a:t>Clique para editar o estilo do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237-1854-4123-9B67-9DFB14C3ABCB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5B39-35D8-40BE-804C-AD638CBBB21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38896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237-1854-4123-9B67-9DFB14C3ABCB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5B39-35D8-40BE-804C-AD638CBBB21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09034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647475" y="2334518"/>
            <a:ext cx="5317361" cy="37159440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95392" y="2334518"/>
            <a:ext cx="15643830" cy="37159440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237-1854-4123-9B67-9DFB14C3ABCB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5B39-35D8-40BE-804C-AD638CBBB21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37544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237-1854-4123-9B67-9DFB14C3ABCB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5B39-35D8-40BE-804C-AD638CBBB21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27224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2548" y="10931647"/>
            <a:ext cx="21269444" cy="18239687"/>
          </a:xfrm>
        </p:spPr>
        <p:txBody>
          <a:bodyPr anchor="b"/>
          <a:lstStyle>
            <a:lvl1pPr>
              <a:defRPr sz="16181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2548" y="29343889"/>
            <a:ext cx="21269444" cy="9591821"/>
          </a:xfrm>
        </p:spPr>
        <p:txBody>
          <a:bodyPr/>
          <a:lstStyle>
            <a:lvl1pPr marL="0" indent="0">
              <a:buNone/>
              <a:defRPr sz="6473">
                <a:solidFill>
                  <a:schemeClr val="tx1"/>
                </a:solidFill>
              </a:defRPr>
            </a:lvl1pPr>
            <a:lvl2pPr marL="1233023" indent="0">
              <a:buNone/>
              <a:defRPr sz="5394">
                <a:solidFill>
                  <a:schemeClr val="tx1">
                    <a:tint val="75000"/>
                  </a:schemeClr>
                </a:solidFill>
              </a:defRPr>
            </a:lvl2pPr>
            <a:lvl3pPr marL="2466045" indent="0">
              <a:buNone/>
              <a:defRPr sz="4854">
                <a:solidFill>
                  <a:schemeClr val="tx1">
                    <a:tint val="75000"/>
                  </a:schemeClr>
                </a:solidFill>
              </a:defRPr>
            </a:lvl3pPr>
            <a:lvl4pPr marL="3699068" indent="0">
              <a:buNone/>
              <a:defRPr sz="4315">
                <a:solidFill>
                  <a:schemeClr val="tx1">
                    <a:tint val="75000"/>
                  </a:schemeClr>
                </a:solidFill>
              </a:defRPr>
            </a:lvl4pPr>
            <a:lvl5pPr marL="4932091" indent="0">
              <a:buNone/>
              <a:defRPr sz="4315">
                <a:solidFill>
                  <a:schemeClr val="tx1">
                    <a:tint val="75000"/>
                  </a:schemeClr>
                </a:solidFill>
              </a:defRPr>
            </a:lvl5pPr>
            <a:lvl6pPr marL="6165113" indent="0">
              <a:buNone/>
              <a:defRPr sz="4315">
                <a:solidFill>
                  <a:schemeClr val="tx1">
                    <a:tint val="75000"/>
                  </a:schemeClr>
                </a:solidFill>
              </a:defRPr>
            </a:lvl6pPr>
            <a:lvl7pPr marL="7398136" indent="0">
              <a:buNone/>
              <a:defRPr sz="4315">
                <a:solidFill>
                  <a:schemeClr val="tx1">
                    <a:tint val="75000"/>
                  </a:schemeClr>
                </a:solidFill>
              </a:defRPr>
            </a:lvl7pPr>
            <a:lvl8pPr marL="8631159" indent="0">
              <a:buNone/>
              <a:defRPr sz="4315">
                <a:solidFill>
                  <a:schemeClr val="tx1">
                    <a:tint val="75000"/>
                  </a:schemeClr>
                </a:solidFill>
              </a:defRPr>
            </a:lvl8pPr>
            <a:lvl9pPr marL="9864181" indent="0">
              <a:buNone/>
              <a:defRPr sz="4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237-1854-4123-9B67-9DFB14C3ABCB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5B39-35D8-40BE-804C-AD638CBBB21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79477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95390" y="11672590"/>
            <a:ext cx="10480596" cy="2782136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484239" y="11672590"/>
            <a:ext cx="10480596" cy="2782136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237-1854-4123-9B67-9DFB14C3ABCB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5B39-35D8-40BE-804C-AD638CBBB21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05918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8602" y="2334527"/>
            <a:ext cx="21269444" cy="8475319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8605" y="10748936"/>
            <a:ext cx="10432429" cy="5267887"/>
          </a:xfrm>
        </p:spPr>
        <p:txBody>
          <a:bodyPr anchor="b"/>
          <a:lstStyle>
            <a:lvl1pPr marL="0" indent="0">
              <a:buNone/>
              <a:defRPr sz="6473" b="1"/>
            </a:lvl1pPr>
            <a:lvl2pPr marL="1233023" indent="0">
              <a:buNone/>
              <a:defRPr sz="5394" b="1"/>
            </a:lvl2pPr>
            <a:lvl3pPr marL="2466045" indent="0">
              <a:buNone/>
              <a:defRPr sz="4854" b="1"/>
            </a:lvl3pPr>
            <a:lvl4pPr marL="3699068" indent="0">
              <a:buNone/>
              <a:defRPr sz="4315" b="1"/>
            </a:lvl4pPr>
            <a:lvl5pPr marL="4932091" indent="0">
              <a:buNone/>
              <a:defRPr sz="4315" b="1"/>
            </a:lvl5pPr>
            <a:lvl6pPr marL="6165113" indent="0">
              <a:buNone/>
              <a:defRPr sz="4315" b="1"/>
            </a:lvl6pPr>
            <a:lvl7pPr marL="7398136" indent="0">
              <a:buNone/>
              <a:defRPr sz="4315" b="1"/>
            </a:lvl7pPr>
            <a:lvl8pPr marL="8631159" indent="0">
              <a:buNone/>
              <a:defRPr sz="4315" b="1"/>
            </a:lvl8pPr>
            <a:lvl9pPr marL="9864181" indent="0">
              <a:buNone/>
              <a:defRPr sz="4315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98605" y="16016823"/>
            <a:ext cx="10432429" cy="23558335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484240" y="10748936"/>
            <a:ext cx="10483808" cy="5267887"/>
          </a:xfrm>
        </p:spPr>
        <p:txBody>
          <a:bodyPr anchor="b"/>
          <a:lstStyle>
            <a:lvl1pPr marL="0" indent="0">
              <a:buNone/>
              <a:defRPr sz="6473" b="1"/>
            </a:lvl1pPr>
            <a:lvl2pPr marL="1233023" indent="0">
              <a:buNone/>
              <a:defRPr sz="5394" b="1"/>
            </a:lvl2pPr>
            <a:lvl3pPr marL="2466045" indent="0">
              <a:buNone/>
              <a:defRPr sz="4854" b="1"/>
            </a:lvl3pPr>
            <a:lvl4pPr marL="3699068" indent="0">
              <a:buNone/>
              <a:defRPr sz="4315" b="1"/>
            </a:lvl4pPr>
            <a:lvl5pPr marL="4932091" indent="0">
              <a:buNone/>
              <a:defRPr sz="4315" b="1"/>
            </a:lvl5pPr>
            <a:lvl6pPr marL="6165113" indent="0">
              <a:buNone/>
              <a:defRPr sz="4315" b="1"/>
            </a:lvl6pPr>
            <a:lvl7pPr marL="7398136" indent="0">
              <a:buNone/>
              <a:defRPr sz="4315" b="1"/>
            </a:lvl7pPr>
            <a:lvl8pPr marL="8631159" indent="0">
              <a:buNone/>
              <a:defRPr sz="4315" b="1"/>
            </a:lvl8pPr>
            <a:lvl9pPr marL="9864181" indent="0">
              <a:buNone/>
              <a:defRPr sz="4315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484240" y="16016823"/>
            <a:ext cx="10483808" cy="23558335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237-1854-4123-9B67-9DFB14C3ABCB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5B39-35D8-40BE-804C-AD638CBBB21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27457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237-1854-4123-9B67-9DFB14C3ABCB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5B39-35D8-40BE-804C-AD638CBBB21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904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237-1854-4123-9B67-9DFB14C3ABCB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5B39-35D8-40BE-804C-AD638CBBB21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71101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8603" y="2923222"/>
            <a:ext cx="7953564" cy="10231279"/>
          </a:xfrm>
        </p:spPr>
        <p:txBody>
          <a:bodyPr anchor="b"/>
          <a:lstStyle>
            <a:lvl1pPr>
              <a:defRPr sz="863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83808" y="6313358"/>
            <a:ext cx="12484239" cy="31160740"/>
          </a:xfrm>
        </p:spPr>
        <p:txBody>
          <a:bodyPr/>
          <a:lstStyle>
            <a:lvl1pPr>
              <a:defRPr sz="8630"/>
            </a:lvl1pPr>
            <a:lvl2pPr>
              <a:defRPr sz="7551"/>
            </a:lvl2pPr>
            <a:lvl3pPr>
              <a:defRPr sz="6473"/>
            </a:lvl3pPr>
            <a:lvl4pPr>
              <a:defRPr sz="5394"/>
            </a:lvl4pPr>
            <a:lvl5pPr>
              <a:defRPr sz="5394"/>
            </a:lvl5pPr>
            <a:lvl6pPr>
              <a:defRPr sz="5394"/>
            </a:lvl6pPr>
            <a:lvl7pPr>
              <a:defRPr sz="5394"/>
            </a:lvl7pPr>
            <a:lvl8pPr>
              <a:defRPr sz="5394"/>
            </a:lvl8pPr>
            <a:lvl9pPr>
              <a:defRPr sz="5394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98603" y="13154501"/>
            <a:ext cx="7953564" cy="24370341"/>
          </a:xfrm>
        </p:spPr>
        <p:txBody>
          <a:bodyPr/>
          <a:lstStyle>
            <a:lvl1pPr marL="0" indent="0">
              <a:buNone/>
              <a:defRPr sz="4315"/>
            </a:lvl1pPr>
            <a:lvl2pPr marL="1233023" indent="0">
              <a:buNone/>
              <a:defRPr sz="3776"/>
            </a:lvl2pPr>
            <a:lvl3pPr marL="2466045" indent="0">
              <a:buNone/>
              <a:defRPr sz="3236"/>
            </a:lvl3pPr>
            <a:lvl4pPr marL="3699068" indent="0">
              <a:buNone/>
              <a:defRPr sz="2697"/>
            </a:lvl4pPr>
            <a:lvl5pPr marL="4932091" indent="0">
              <a:buNone/>
              <a:defRPr sz="2697"/>
            </a:lvl5pPr>
            <a:lvl6pPr marL="6165113" indent="0">
              <a:buNone/>
              <a:defRPr sz="2697"/>
            </a:lvl6pPr>
            <a:lvl7pPr marL="7398136" indent="0">
              <a:buNone/>
              <a:defRPr sz="2697"/>
            </a:lvl7pPr>
            <a:lvl8pPr marL="8631159" indent="0">
              <a:buNone/>
              <a:defRPr sz="2697"/>
            </a:lvl8pPr>
            <a:lvl9pPr marL="9864181" indent="0">
              <a:buNone/>
              <a:defRPr sz="2697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237-1854-4123-9B67-9DFB14C3ABCB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5B39-35D8-40BE-804C-AD638CBBB21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52745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8603" y="2923222"/>
            <a:ext cx="7953564" cy="10231279"/>
          </a:xfrm>
        </p:spPr>
        <p:txBody>
          <a:bodyPr anchor="b"/>
          <a:lstStyle>
            <a:lvl1pPr>
              <a:defRPr sz="863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83808" y="6313358"/>
            <a:ext cx="12484239" cy="31160740"/>
          </a:xfrm>
        </p:spPr>
        <p:txBody>
          <a:bodyPr anchor="t"/>
          <a:lstStyle>
            <a:lvl1pPr marL="0" indent="0">
              <a:buNone/>
              <a:defRPr sz="8630"/>
            </a:lvl1pPr>
            <a:lvl2pPr marL="1233023" indent="0">
              <a:buNone/>
              <a:defRPr sz="7551"/>
            </a:lvl2pPr>
            <a:lvl3pPr marL="2466045" indent="0">
              <a:buNone/>
              <a:defRPr sz="6473"/>
            </a:lvl3pPr>
            <a:lvl4pPr marL="3699068" indent="0">
              <a:buNone/>
              <a:defRPr sz="5394"/>
            </a:lvl4pPr>
            <a:lvl5pPr marL="4932091" indent="0">
              <a:buNone/>
              <a:defRPr sz="5394"/>
            </a:lvl5pPr>
            <a:lvl6pPr marL="6165113" indent="0">
              <a:buNone/>
              <a:defRPr sz="5394"/>
            </a:lvl6pPr>
            <a:lvl7pPr marL="7398136" indent="0">
              <a:buNone/>
              <a:defRPr sz="5394"/>
            </a:lvl7pPr>
            <a:lvl8pPr marL="8631159" indent="0">
              <a:buNone/>
              <a:defRPr sz="5394"/>
            </a:lvl8pPr>
            <a:lvl9pPr marL="9864181" indent="0">
              <a:buNone/>
              <a:defRPr sz="5394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98603" y="13154501"/>
            <a:ext cx="7953564" cy="24370341"/>
          </a:xfrm>
        </p:spPr>
        <p:txBody>
          <a:bodyPr/>
          <a:lstStyle>
            <a:lvl1pPr marL="0" indent="0">
              <a:buNone/>
              <a:defRPr sz="4315"/>
            </a:lvl1pPr>
            <a:lvl2pPr marL="1233023" indent="0">
              <a:buNone/>
              <a:defRPr sz="3776"/>
            </a:lvl2pPr>
            <a:lvl3pPr marL="2466045" indent="0">
              <a:buNone/>
              <a:defRPr sz="3236"/>
            </a:lvl3pPr>
            <a:lvl4pPr marL="3699068" indent="0">
              <a:buNone/>
              <a:defRPr sz="2697"/>
            </a:lvl4pPr>
            <a:lvl5pPr marL="4932091" indent="0">
              <a:buNone/>
              <a:defRPr sz="2697"/>
            </a:lvl5pPr>
            <a:lvl6pPr marL="6165113" indent="0">
              <a:buNone/>
              <a:defRPr sz="2697"/>
            </a:lvl6pPr>
            <a:lvl7pPr marL="7398136" indent="0">
              <a:buNone/>
              <a:defRPr sz="2697"/>
            </a:lvl7pPr>
            <a:lvl8pPr marL="8631159" indent="0">
              <a:buNone/>
              <a:defRPr sz="2697"/>
            </a:lvl8pPr>
            <a:lvl9pPr marL="9864181" indent="0">
              <a:buNone/>
              <a:defRPr sz="2697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237-1854-4123-9B67-9DFB14C3ABCB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5B39-35D8-40BE-804C-AD638CBBB21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3280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95391" y="2334527"/>
            <a:ext cx="21269444" cy="84753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5391" y="11672590"/>
            <a:ext cx="21269444" cy="27821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95390" y="40640923"/>
            <a:ext cx="5548551" cy="2334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3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6A237-1854-4123-9B67-9DFB14C3ABCB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8700" y="40640923"/>
            <a:ext cx="8322826" cy="2334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3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16284" y="40640923"/>
            <a:ext cx="5548551" cy="2334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3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15B39-35D8-40BE-804C-AD638CBBB21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43850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466045" rtl="0" eaLnBrk="1" latinLnBrk="0" hangingPunct="1">
        <a:lnSpc>
          <a:spcPct val="90000"/>
        </a:lnSpc>
        <a:spcBef>
          <a:spcPct val="0"/>
        </a:spcBef>
        <a:buNone/>
        <a:defRPr sz="1186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6511" indent="-616511" algn="l" defTabSz="2466045" rtl="0" eaLnBrk="1" latinLnBrk="0" hangingPunct="1">
        <a:lnSpc>
          <a:spcPct val="90000"/>
        </a:lnSpc>
        <a:spcBef>
          <a:spcPts val="2697"/>
        </a:spcBef>
        <a:buFont typeface="Arial" panose="020B0604020202020204" pitchFamily="34" charset="0"/>
        <a:buChar char="•"/>
        <a:defRPr sz="7551" kern="1200">
          <a:solidFill>
            <a:schemeClr val="tx1"/>
          </a:solidFill>
          <a:latin typeface="+mn-lt"/>
          <a:ea typeface="+mn-ea"/>
          <a:cs typeface="+mn-cs"/>
        </a:defRPr>
      </a:lvl1pPr>
      <a:lvl2pPr marL="1849534" indent="-616511" algn="l" defTabSz="2466045" rtl="0" eaLnBrk="1" latinLnBrk="0" hangingPunct="1">
        <a:lnSpc>
          <a:spcPct val="90000"/>
        </a:lnSpc>
        <a:spcBef>
          <a:spcPts val="1348"/>
        </a:spcBef>
        <a:buFont typeface="Arial" panose="020B0604020202020204" pitchFamily="34" charset="0"/>
        <a:buChar char="•"/>
        <a:defRPr sz="6473" kern="1200">
          <a:solidFill>
            <a:schemeClr val="tx1"/>
          </a:solidFill>
          <a:latin typeface="+mn-lt"/>
          <a:ea typeface="+mn-ea"/>
          <a:cs typeface="+mn-cs"/>
        </a:defRPr>
      </a:lvl2pPr>
      <a:lvl3pPr marL="3082557" indent="-616511" algn="l" defTabSz="2466045" rtl="0" eaLnBrk="1" latinLnBrk="0" hangingPunct="1">
        <a:lnSpc>
          <a:spcPct val="90000"/>
        </a:lnSpc>
        <a:spcBef>
          <a:spcPts val="1348"/>
        </a:spcBef>
        <a:buFont typeface="Arial" panose="020B0604020202020204" pitchFamily="34" charset="0"/>
        <a:buChar char="•"/>
        <a:defRPr sz="5394" kern="1200">
          <a:solidFill>
            <a:schemeClr val="tx1"/>
          </a:solidFill>
          <a:latin typeface="+mn-lt"/>
          <a:ea typeface="+mn-ea"/>
          <a:cs typeface="+mn-cs"/>
        </a:defRPr>
      </a:lvl3pPr>
      <a:lvl4pPr marL="4315579" indent="-616511" algn="l" defTabSz="2466045" rtl="0" eaLnBrk="1" latinLnBrk="0" hangingPunct="1">
        <a:lnSpc>
          <a:spcPct val="90000"/>
        </a:lnSpc>
        <a:spcBef>
          <a:spcPts val="1348"/>
        </a:spcBef>
        <a:buFont typeface="Arial" panose="020B0604020202020204" pitchFamily="34" charset="0"/>
        <a:buChar char="•"/>
        <a:defRPr sz="4854" kern="1200">
          <a:solidFill>
            <a:schemeClr val="tx1"/>
          </a:solidFill>
          <a:latin typeface="+mn-lt"/>
          <a:ea typeface="+mn-ea"/>
          <a:cs typeface="+mn-cs"/>
        </a:defRPr>
      </a:lvl4pPr>
      <a:lvl5pPr marL="5548602" indent="-616511" algn="l" defTabSz="2466045" rtl="0" eaLnBrk="1" latinLnBrk="0" hangingPunct="1">
        <a:lnSpc>
          <a:spcPct val="90000"/>
        </a:lnSpc>
        <a:spcBef>
          <a:spcPts val="1348"/>
        </a:spcBef>
        <a:buFont typeface="Arial" panose="020B0604020202020204" pitchFamily="34" charset="0"/>
        <a:buChar char="•"/>
        <a:defRPr sz="4854" kern="1200">
          <a:solidFill>
            <a:schemeClr val="tx1"/>
          </a:solidFill>
          <a:latin typeface="+mn-lt"/>
          <a:ea typeface="+mn-ea"/>
          <a:cs typeface="+mn-cs"/>
        </a:defRPr>
      </a:lvl5pPr>
      <a:lvl6pPr marL="6781625" indent="-616511" algn="l" defTabSz="2466045" rtl="0" eaLnBrk="1" latinLnBrk="0" hangingPunct="1">
        <a:lnSpc>
          <a:spcPct val="90000"/>
        </a:lnSpc>
        <a:spcBef>
          <a:spcPts val="1348"/>
        </a:spcBef>
        <a:buFont typeface="Arial" panose="020B0604020202020204" pitchFamily="34" charset="0"/>
        <a:buChar char="•"/>
        <a:defRPr sz="4854" kern="1200">
          <a:solidFill>
            <a:schemeClr val="tx1"/>
          </a:solidFill>
          <a:latin typeface="+mn-lt"/>
          <a:ea typeface="+mn-ea"/>
          <a:cs typeface="+mn-cs"/>
        </a:defRPr>
      </a:lvl6pPr>
      <a:lvl7pPr marL="8014647" indent="-616511" algn="l" defTabSz="2466045" rtl="0" eaLnBrk="1" latinLnBrk="0" hangingPunct="1">
        <a:lnSpc>
          <a:spcPct val="90000"/>
        </a:lnSpc>
        <a:spcBef>
          <a:spcPts val="1348"/>
        </a:spcBef>
        <a:buFont typeface="Arial" panose="020B0604020202020204" pitchFamily="34" charset="0"/>
        <a:buChar char="•"/>
        <a:defRPr sz="4854" kern="1200">
          <a:solidFill>
            <a:schemeClr val="tx1"/>
          </a:solidFill>
          <a:latin typeface="+mn-lt"/>
          <a:ea typeface="+mn-ea"/>
          <a:cs typeface="+mn-cs"/>
        </a:defRPr>
      </a:lvl7pPr>
      <a:lvl8pPr marL="9247670" indent="-616511" algn="l" defTabSz="2466045" rtl="0" eaLnBrk="1" latinLnBrk="0" hangingPunct="1">
        <a:lnSpc>
          <a:spcPct val="90000"/>
        </a:lnSpc>
        <a:spcBef>
          <a:spcPts val="1348"/>
        </a:spcBef>
        <a:buFont typeface="Arial" panose="020B0604020202020204" pitchFamily="34" charset="0"/>
        <a:buChar char="•"/>
        <a:defRPr sz="4854" kern="1200">
          <a:solidFill>
            <a:schemeClr val="tx1"/>
          </a:solidFill>
          <a:latin typeface="+mn-lt"/>
          <a:ea typeface="+mn-ea"/>
          <a:cs typeface="+mn-cs"/>
        </a:defRPr>
      </a:lvl8pPr>
      <a:lvl9pPr marL="10480693" indent="-616511" algn="l" defTabSz="2466045" rtl="0" eaLnBrk="1" latinLnBrk="0" hangingPunct="1">
        <a:lnSpc>
          <a:spcPct val="90000"/>
        </a:lnSpc>
        <a:spcBef>
          <a:spcPts val="1348"/>
        </a:spcBef>
        <a:buFont typeface="Arial" panose="020B0604020202020204" pitchFamily="34" charset="0"/>
        <a:buChar char="•"/>
        <a:defRPr sz="485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66045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1pPr>
      <a:lvl2pPr marL="1233023" algn="l" defTabSz="2466045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2pPr>
      <a:lvl3pPr marL="2466045" algn="l" defTabSz="2466045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3pPr>
      <a:lvl4pPr marL="3699068" algn="l" defTabSz="2466045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4pPr>
      <a:lvl5pPr marL="4932091" algn="l" defTabSz="2466045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5pPr>
      <a:lvl6pPr marL="6165113" algn="l" defTabSz="2466045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6pPr>
      <a:lvl7pPr marL="7398136" algn="l" defTabSz="2466045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7pPr>
      <a:lvl8pPr marL="8631159" algn="l" defTabSz="2466045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8pPr>
      <a:lvl9pPr marL="9864181" algn="l" defTabSz="2466045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" y="5121"/>
            <a:ext cx="24657143" cy="43838095"/>
          </a:xfrm>
          <a:prstGeom prst="rect">
            <a:avLst/>
          </a:prstGeom>
        </p:spPr>
      </p:pic>
      <p:sp>
        <p:nvSpPr>
          <p:cNvPr id="12" name="Título 1">
            <a:extLst>
              <a:ext uri="{FF2B5EF4-FFF2-40B4-BE49-F238E27FC236}">
                <a16:creationId xmlns:a16="http://schemas.microsoft.com/office/drawing/2014/main" id="{FE899D4F-0549-4D94-BD9C-BD38EC854029}"/>
              </a:ext>
            </a:extLst>
          </p:cNvPr>
          <p:cNvSpPr txBox="1">
            <a:spLocks/>
          </p:cNvSpPr>
          <p:nvPr/>
        </p:nvSpPr>
        <p:spPr>
          <a:xfrm>
            <a:off x="2025335" y="1401964"/>
            <a:ext cx="18536941" cy="17264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Título ] </a:t>
            </a:r>
            <a:r>
              <a:rPr lang="pt-PT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PT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PT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PT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pt-PT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pt-PT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PT" dirty="0">
              <a:solidFill>
                <a:srgbClr val="8C0052"/>
              </a:solidFill>
            </a:endParaRPr>
          </a:p>
        </p:txBody>
      </p:sp>
      <p:sp>
        <p:nvSpPr>
          <p:cNvPr id="13" name="Subtítulo 2">
            <a:extLst>
              <a:ext uri="{FF2B5EF4-FFF2-40B4-BE49-F238E27FC236}">
                <a16:creationId xmlns:a16="http://schemas.microsoft.com/office/drawing/2014/main" id="{96D9E605-B983-4AB3-A99A-2EEDDFF86924}"/>
              </a:ext>
            </a:extLst>
          </p:cNvPr>
          <p:cNvSpPr txBox="1">
            <a:spLocks/>
          </p:cNvSpPr>
          <p:nvPr/>
        </p:nvSpPr>
        <p:spPr>
          <a:xfrm>
            <a:off x="8379764" y="3513611"/>
            <a:ext cx="8699766" cy="24931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225"/>
              </a:spcAft>
            </a:pPr>
            <a:r>
              <a:rPr lang="pt-PT" sz="3600" dirty="0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Autor A ] </a:t>
            </a:r>
            <a:r>
              <a:rPr lang="pt-PT" sz="3600" dirty="0" err="1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3600" dirty="0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dirty="0" err="1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3600" dirty="0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dirty="0" err="1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3600" dirty="0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dirty="0" err="1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3600" dirty="0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dirty="0" err="1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3600" dirty="0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[ Autor B ] </a:t>
            </a:r>
            <a:r>
              <a:rPr lang="pt-PT" sz="3600" dirty="0" err="1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3600" dirty="0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dirty="0" err="1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3600" dirty="0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dirty="0" err="1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3600" dirty="0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dirty="0" err="1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3600" dirty="0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dirty="0" err="1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3600" dirty="0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pt-PT" sz="3600" dirty="0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PT" sz="3600" dirty="0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Autor C ] </a:t>
            </a:r>
            <a:r>
              <a:rPr lang="pt-PT" sz="3600" dirty="0" err="1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3600" dirty="0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dirty="0" err="1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3600" dirty="0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dirty="0" err="1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3600" dirty="0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dirty="0" err="1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3600" dirty="0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dirty="0" err="1">
                <a:solidFill>
                  <a:srgbClr val="78CD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endParaRPr lang="pt-PT" sz="3600" dirty="0">
              <a:solidFill>
                <a:srgbClr val="78CDD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ubtítulo 2">
            <a:extLst>
              <a:ext uri="{FF2B5EF4-FFF2-40B4-BE49-F238E27FC236}">
                <a16:creationId xmlns:a16="http://schemas.microsoft.com/office/drawing/2014/main" id="{69029D0E-4D1D-43D3-9D3A-2E847E76FC71}"/>
              </a:ext>
            </a:extLst>
          </p:cNvPr>
          <p:cNvSpPr txBox="1">
            <a:spLocks/>
          </p:cNvSpPr>
          <p:nvPr/>
        </p:nvSpPr>
        <p:spPr>
          <a:xfrm>
            <a:off x="1876932" y="7637588"/>
            <a:ext cx="9511200" cy="1357560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Título ]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egestas massa.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quis,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vitae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quis. Ut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id mi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lacinia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efficitur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pulvinar quis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fermentum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ultrices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cursus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lacinia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ante, quis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eu.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mi, ut porta libero.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purus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justo.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sem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semper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id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tortor, non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ultrices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egestas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odio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pt-PT" sz="2800" b="1" dirty="0"/>
              <a:t>[ Exemplo de tabela ]</a:t>
            </a:r>
          </a:p>
          <a:p>
            <a:pPr algn="just">
              <a:lnSpc>
                <a:spcPct val="100000"/>
              </a:lnSpc>
            </a:pPr>
            <a:endParaRPr lang="pt-PT" sz="2800" dirty="0">
              <a:solidFill>
                <a:srgbClr val="240E0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3992CE48-DDD5-4458-8E03-C63D4FE0C1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387379"/>
              </p:ext>
            </p:extLst>
          </p:nvPr>
        </p:nvGraphicFramePr>
        <p:xfrm>
          <a:off x="2025336" y="17832686"/>
          <a:ext cx="9510172" cy="3247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543">
                  <a:extLst>
                    <a:ext uri="{9D8B030D-6E8A-4147-A177-3AD203B41FA5}">
                      <a16:colId xmlns:a16="http://schemas.microsoft.com/office/drawing/2014/main" val="1680047467"/>
                    </a:ext>
                  </a:extLst>
                </a:gridCol>
                <a:gridCol w="2377543">
                  <a:extLst>
                    <a:ext uri="{9D8B030D-6E8A-4147-A177-3AD203B41FA5}">
                      <a16:colId xmlns:a16="http://schemas.microsoft.com/office/drawing/2014/main" val="3490881568"/>
                    </a:ext>
                  </a:extLst>
                </a:gridCol>
                <a:gridCol w="2377543">
                  <a:extLst>
                    <a:ext uri="{9D8B030D-6E8A-4147-A177-3AD203B41FA5}">
                      <a16:colId xmlns:a16="http://schemas.microsoft.com/office/drawing/2014/main" val="483065009"/>
                    </a:ext>
                  </a:extLst>
                </a:gridCol>
                <a:gridCol w="2377543">
                  <a:extLst>
                    <a:ext uri="{9D8B030D-6E8A-4147-A177-3AD203B41FA5}">
                      <a16:colId xmlns:a16="http://schemas.microsoft.com/office/drawing/2014/main" val="3702232267"/>
                    </a:ext>
                  </a:extLst>
                </a:gridCol>
              </a:tblGrid>
              <a:tr h="862758">
                <a:tc gridSpan="4">
                  <a:txBody>
                    <a:bodyPr/>
                    <a:lstStyle/>
                    <a:p>
                      <a:pPr algn="ctr"/>
                      <a:endParaRPr lang="pt-PT" sz="800" dirty="0">
                        <a:solidFill>
                          <a:srgbClr val="8C005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005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solidFill>
                      <a:srgbClr val="C0333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solidFill>
                      <a:srgbClr val="C0333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solidFill>
                      <a:srgbClr val="C033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059637"/>
                  </a:ext>
                </a:extLst>
              </a:tr>
              <a:tr h="794955">
                <a:tc>
                  <a:txBody>
                    <a:bodyPr/>
                    <a:lstStyle/>
                    <a:p>
                      <a:pPr algn="ctr"/>
                      <a:endParaRPr lang="pt-PT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  <a:alpha val="2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PT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  <a:alpha val="2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PT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  <a:alpha val="2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PT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  <a:alpha val="2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917119"/>
                  </a:ext>
                </a:extLst>
              </a:tr>
              <a:tr h="794955">
                <a:tc>
                  <a:txBody>
                    <a:bodyPr/>
                    <a:lstStyle/>
                    <a:p>
                      <a:pPr algn="ctr"/>
                      <a:endParaRPr lang="pt-PT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1">
                        <a:lumMod val="85000"/>
                        <a:alpha val="2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PT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1">
                        <a:lumMod val="85000"/>
                        <a:alpha val="2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PT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1">
                        <a:lumMod val="85000"/>
                        <a:alpha val="2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PT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1">
                        <a:lumMod val="85000"/>
                        <a:alpha val="2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0586100"/>
                  </a:ext>
                </a:extLst>
              </a:tr>
              <a:tr h="794955">
                <a:tc>
                  <a:txBody>
                    <a:bodyPr/>
                    <a:lstStyle/>
                    <a:p>
                      <a:pPr algn="ctr"/>
                      <a:endParaRPr lang="pt-PT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PT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PT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PT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002745"/>
                  </a:ext>
                </a:extLst>
              </a:tr>
            </a:tbl>
          </a:graphicData>
        </a:graphic>
      </p:graphicFrame>
      <p:sp>
        <p:nvSpPr>
          <p:cNvPr id="16" name="Subtítulo 2">
            <a:extLst>
              <a:ext uri="{FF2B5EF4-FFF2-40B4-BE49-F238E27FC236}">
                <a16:creationId xmlns:a16="http://schemas.microsoft.com/office/drawing/2014/main" id="{1B219171-CE5E-4AA6-8150-03F686DDB7CF}"/>
              </a:ext>
            </a:extLst>
          </p:cNvPr>
          <p:cNvSpPr txBox="1">
            <a:spLocks/>
          </p:cNvSpPr>
          <p:nvPr/>
        </p:nvSpPr>
        <p:spPr>
          <a:xfrm>
            <a:off x="13364308" y="7637587"/>
            <a:ext cx="9511200" cy="1357560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Título ]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00000"/>
              </a:lnSpc>
            </a:pPr>
            <a:endParaRPr lang="pt-PT" sz="2800" dirty="0">
              <a:solidFill>
                <a:srgbClr val="240E0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endParaRPr lang="pt-PT" sz="2800" dirty="0">
              <a:solidFill>
                <a:srgbClr val="240E0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endParaRPr lang="pt-PT" sz="2800" dirty="0">
              <a:solidFill>
                <a:srgbClr val="240E0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endParaRPr lang="pt-PT" sz="2800" dirty="0">
              <a:solidFill>
                <a:srgbClr val="240E0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endParaRPr lang="pt-PT" sz="2800" dirty="0">
              <a:solidFill>
                <a:srgbClr val="240E0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endParaRPr lang="pt-PT" sz="2800" dirty="0">
              <a:solidFill>
                <a:srgbClr val="240E0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endParaRPr lang="pt-PT" sz="2800" dirty="0">
              <a:solidFill>
                <a:srgbClr val="240E0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endParaRPr lang="pt-PT" sz="2800" dirty="0">
              <a:solidFill>
                <a:srgbClr val="240E0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Imagem 1 ]</a:t>
            </a:r>
          </a:p>
          <a:p>
            <a:pPr algn="just">
              <a:lnSpc>
                <a:spcPct val="100000"/>
              </a:lnSpc>
            </a:pPr>
            <a:endParaRPr lang="pt-PT" sz="2800" dirty="0">
              <a:solidFill>
                <a:srgbClr val="240E0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tortor, non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ultrices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egestas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odio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ante eros,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ante.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purus.</a:t>
            </a:r>
          </a:p>
          <a:p>
            <a:pPr algn="just">
              <a:lnSpc>
                <a:spcPct val="100000"/>
              </a:lnSpc>
            </a:pP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tortor, non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ultrices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egestas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odio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D1F9BB93-DF36-449F-8A03-8BB137A2782E}"/>
              </a:ext>
            </a:extLst>
          </p:cNvPr>
          <p:cNvSpPr/>
          <p:nvPr/>
        </p:nvSpPr>
        <p:spPr>
          <a:xfrm>
            <a:off x="13364309" y="8407999"/>
            <a:ext cx="9659814" cy="3901231"/>
          </a:xfrm>
          <a:prstGeom prst="rect">
            <a:avLst/>
          </a:prstGeom>
          <a:solidFill>
            <a:srgbClr val="78CDD1"/>
          </a:solidFill>
          <a:ln>
            <a:solidFill>
              <a:srgbClr val="78CD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FB4D43C8-A9DF-4908-A9D6-AB10A83D83C5}"/>
              </a:ext>
            </a:extLst>
          </p:cNvPr>
          <p:cNvSpPr txBox="1">
            <a:spLocks/>
          </p:cNvSpPr>
          <p:nvPr/>
        </p:nvSpPr>
        <p:spPr>
          <a:xfrm>
            <a:off x="2025335" y="22909617"/>
            <a:ext cx="9510173" cy="1357460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Título ]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semper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massa. </a:t>
            </a:r>
          </a:p>
          <a:p>
            <a:pPr algn="just">
              <a:lnSpc>
                <a:spcPct val="100000"/>
              </a:lnSpc>
            </a:pP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odio.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gravida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massa eu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tortor, non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ultrices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egestas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odio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ante eros,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ante.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purus.</a:t>
            </a:r>
          </a:p>
          <a:p>
            <a:pPr algn="just">
              <a:lnSpc>
                <a:spcPct val="100000"/>
              </a:lnSpc>
            </a:pP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tortor, non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ultrices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egestas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odio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ante eros,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ante.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purus.</a:t>
            </a:r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12693385-7F2B-4883-8C45-77076A64FED6}"/>
              </a:ext>
            </a:extLst>
          </p:cNvPr>
          <p:cNvSpPr txBox="1">
            <a:spLocks/>
          </p:cNvSpPr>
          <p:nvPr/>
        </p:nvSpPr>
        <p:spPr>
          <a:xfrm>
            <a:off x="13700492" y="23143582"/>
            <a:ext cx="9511200" cy="13575600"/>
          </a:xfrm>
          <a:prstGeom prst="rect">
            <a:avLst/>
          </a:prstGeom>
        </p:spPr>
        <p:txBody>
          <a:bodyPr vert="horz" lIns="68400" tIns="34290" rIns="68580" bIns="34290" rtlCol="0" anchor="t" anchorCtr="0">
            <a:normAutofit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Título ]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08000" indent="-108000" algn="just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semper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08000" indent="-108000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odio.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tortor, non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ex.</a:t>
            </a:r>
          </a:p>
          <a:p>
            <a:pPr marL="108000" indent="-108000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egestas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odio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08000" indent="-108000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odio.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tortor, non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ex.</a:t>
            </a:r>
          </a:p>
          <a:p>
            <a:pPr marL="108000" indent="-108000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egestas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odio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PT" sz="2800" dirty="0" smtClean="0">
              <a:solidFill>
                <a:srgbClr val="240E0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000" indent="-108000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endParaRPr lang="pt-PT" sz="2800" dirty="0">
              <a:solidFill>
                <a:srgbClr val="240E0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Título ]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semper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massa. </a:t>
            </a:r>
          </a:p>
          <a:p>
            <a:pPr algn="just">
              <a:lnSpc>
                <a:spcPct val="100000"/>
              </a:lnSpc>
            </a:pP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odio.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gravida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pulvinar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massa eu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08000" indent="-108000" algn="just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endParaRPr lang="pt-PT" sz="2800" dirty="0">
              <a:solidFill>
                <a:srgbClr val="240E0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Subtítulo 2">
            <a:extLst>
              <a:ext uri="{FF2B5EF4-FFF2-40B4-BE49-F238E27FC236}">
                <a16:creationId xmlns:a16="http://schemas.microsoft.com/office/drawing/2014/main" id="{1776C30E-6B6C-42EC-A7BC-23E2916F1C32}"/>
              </a:ext>
            </a:extLst>
          </p:cNvPr>
          <p:cNvSpPr txBox="1">
            <a:spLocks/>
          </p:cNvSpPr>
          <p:nvPr/>
        </p:nvSpPr>
        <p:spPr>
          <a:xfrm>
            <a:off x="2025334" y="37518578"/>
            <a:ext cx="21186357" cy="450000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pt-PT" sz="2800" b="1" dirty="0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b="1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] Referências</a:t>
            </a:r>
            <a:endParaRPr lang="pt-PT" sz="2800" dirty="0">
              <a:solidFill>
                <a:srgbClr val="240E0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tortor, non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ultrices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egestas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odio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ante eros,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ante.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purus.</a:t>
            </a:r>
          </a:p>
          <a:p>
            <a:pPr algn="just">
              <a:lnSpc>
                <a:spcPct val="100000"/>
              </a:lnSpc>
            </a:pP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tortor, non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ultrices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egestas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odio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ante eros,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ante.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ut,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PT" sz="2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purus. </a:t>
            </a:r>
          </a:p>
        </p:txBody>
      </p:sp>
    </p:spTree>
    <p:extLst>
      <p:ext uri="{BB962C8B-B14F-4D97-AF65-F5344CB8AC3E}">
        <p14:creationId xmlns:p14="http://schemas.microsoft.com/office/powerpoint/2010/main" val="37170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1176</Words>
  <Application>Microsoft Office PowerPoint</Application>
  <PresentationFormat>Personalizados</PresentationFormat>
  <Paragraphs>37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Unidade 05 Enfermagem CSRSI</dc:creator>
  <cp:lastModifiedBy>Unidade 05 Enfermagem CSRSI</cp:lastModifiedBy>
  <cp:revision>4</cp:revision>
  <dcterms:created xsi:type="dcterms:W3CDTF">2025-12-10T13:10:51Z</dcterms:created>
  <dcterms:modified xsi:type="dcterms:W3CDTF">2025-12-10T13:48:06Z</dcterms:modified>
</cp:coreProperties>
</file>