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55" d="100"/>
          <a:sy n="55" d="100"/>
        </p:scale>
        <p:origin x="2694" y="13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5BEB-1F36-4879-BF69-C0F675D3557E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7A56-7E2E-4C10-899C-273E1949C42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2993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5BEB-1F36-4879-BF69-C0F675D3557E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7A56-7E2E-4C10-899C-273E1949C42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22052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5BEB-1F36-4879-BF69-C0F675D3557E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7A56-7E2E-4C10-899C-273E1949C42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94956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5BEB-1F36-4879-BF69-C0F675D3557E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7A56-7E2E-4C10-899C-273E1949C42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48098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5BEB-1F36-4879-BF69-C0F675D3557E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7A56-7E2E-4C10-899C-273E1949C42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8442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5BEB-1F36-4879-BF69-C0F675D3557E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7A56-7E2E-4C10-899C-273E1949C42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33063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5BEB-1F36-4879-BF69-C0F675D3557E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7A56-7E2E-4C10-899C-273E1949C42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54293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5BEB-1F36-4879-BF69-C0F675D3557E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7A56-7E2E-4C10-899C-273E1949C42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96726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5BEB-1F36-4879-BF69-C0F675D3557E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7A56-7E2E-4C10-899C-273E1949C42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6508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5BEB-1F36-4879-BF69-C0F675D3557E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7A56-7E2E-4C10-899C-273E1949C42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75121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5BEB-1F36-4879-BF69-C0F675D3557E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7A56-7E2E-4C10-899C-273E1949C42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4214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B5BEB-1F36-4879-BF69-C0F675D3557E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A7A56-7E2E-4C10-899C-273E1949C42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5948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660781F2-8E04-D4AF-4663-A167AB0E8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0" y="2328130"/>
            <a:ext cx="7444154" cy="1540485"/>
          </a:xfrm>
        </p:spPr>
        <p:txBody>
          <a:bodyPr>
            <a:noAutofit/>
          </a:bodyPr>
          <a:lstStyle/>
          <a:p>
            <a:pPr algn="l"/>
            <a:r>
              <a:rPr lang="pt-PT" sz="36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Título ] </a:t>
            </a:r>
            <a:r>
              <a:rPr lang="pt-PT" sz="3600" b="1" dirty="0" err="1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3600" b="1" dirty="0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b="1" dirty="0" err="1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3600" b="1" dirty="0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b="1" dirty="0" err="1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3600" b="1" dirty="0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b="1" dirty="0" err="1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3600" b="1" dirty="0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b="1" dirty="0" err="1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3600" b="1" dirty="0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3600" b="1" dirty="0" err="1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PT" sz="3600" b="1" dirty="0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b="1" dirty="0" err="1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PT" sz="3600" b="1" dirty="0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b="1" dirty="0" err="1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PT" sz="3600" b="1" dirty="0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PT" sz="3600" b="1" dirty="0" err="1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pt-PT" sz="3600" b="1" dirty="0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b="1" dirty="0" err="1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pt-PT" sz="3600" b="1" dirty="0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600" b="1" dirty="0" err="1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3600" b="1" dirty="0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PT" sz="3600" b="1" dirty="0">
              <a:solidFill>
                <a:srgbClr val="8C00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20D79981-F7F0-E534-974E-7ADEF09BE3CB}"/>
              </a:ext>
            </a:extLst>
          </p:cNvPr>
          <p:cNvSpPr txBox="1">
            <a:spLocks/>
          </p:cNvSpPr>
          <p:nvPr/>
        </p:nvSpPr>
        <p:spPr>
          <a:xfrm>
            <a:off x="4601308" y="4202722"/>
            <a:ext cx="7066085" cy="940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pt-PT" sz="1600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Autor A ] </a:t>
            </a:r>
            <a:r>
              <a:rPr lang="pt-PT" sz="1600" dirty="0" err="1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1600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600" dirty="0" err="1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1600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600" dirty="0" err="1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1600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600" dirty="0" err="1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1600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600" dirty="0" err="1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endParaRPr lang="pt-PT" sz="1600" dirty="0" smtClean="0">
              <a:solidFill>
                <a:srgbClr val="240E0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pt-PT" sz="1600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 Autor B ] </a:t>
            </a:r>
            <a:r>
              <a:rPr lang="pt-PT" sz="1600" dirty="0" err="1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1600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600" dirty="0" err="1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1600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600" dirty="0" err="1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1600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600" dirty="0" err="1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1600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600" dirty="0" err="1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1600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pt-PT" sz="1600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Autor C ] </a:t>
            </a:r>
            <a:r>
              <a:rPr lang="pt-PT" sz="1600" dirty="0" err="1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1600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600" dirty="0" err="1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1600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600" dirty="0" err="1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1600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600" dirty="0" err="1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1600" dirty="0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600" dirty="0" err="1" smtClean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endParaRPr lang="pt-PT" sz="1600" dirty="0">
              <a:solidFill>
                <a:srgbClr val="240E0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98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23972975-DAAD-F4C9-658C-A643B8DC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6246"/>
            <a:ext cx="10515600" cy="1325563"/>
          </a:xfrm>
        </p:spPr>
        <p:txBody>
          <a:bodyPr anchor="b">
            <a:normAutofit/>
          </a:bodyPr>
          <a:lstStyle/>
          <a:p>
            <a:pPr algn="ctr"/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Título ] </a:t>
            </a:r>
            <a:r>
              <a:rPr lang="pt-PT" sz="3200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200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200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200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200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Marcador de Posição de Conteúdo 2">
            <a:extLst>
              <a:ext uri="{FF2B5EF4-FFF2-40B4-BE49-F238E27FC236}">
                <a16:creationId xmlns:a16="http://schemas.microsoft.com/office/drawing/2014/main" id="{51DD0BF6-E8C7-BF59-1442-CAF96DF3B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3215" y="2318055"/>
            <a:ext cx="8780585" cy="3912578"/>
          </a:xfrm>
        </p:spPr>
        <p:txBody>
          <a:bodyPr>
            <a:normAutofit/>
          </a:bodyPr>
          <a:lstStyle/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egestas gravida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quis pulvinar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23972975-DAAD-F4C9-658C-A643B8DC4666}"/>
              </a:ext>
            </a:extLst>
          </p:cNvPr>
          <p:cNvSpPr txBox="1">
            <a:spLocks/>
          </p:cNvSpPr>
          <p:nvPr/>
        </p:nvSpPr>
        <p:spPr>
          <a:xfrm>
            <a:off x="2262553" y="525188"/>
            <a:ext cx="8780585" cy="12966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3200" b="1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Título ] Lorem ipsum dolor sit amet. </a:t>
            </a:r>
            <a:endParaRPr lang="pt-PT" sz="3200" b="1" dirty="0">
              <a:solidFill>
                <a:srgbClr val="8C00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58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23972975-DAAD-F4C9-658C-A643B8DC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6246"/>
            <a:ext cx="10515600" cy="1325563"/>
          </a:xfrm>
        </p:spPr>
        <p:txBody>
          <a:bodyPr anchor="b">
            <a:normAutofit/>
          </a:bodyPr>
          <a:lstStyle/>
          <a:p>
            <a:pPr algn="ctr"/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Título ] </a:t>
            </a:r>
            <a:r>
              <a:rPr lang="pt-PT" sz="3200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200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200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200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200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Marcador de Posição de Conteúdo 2">
            <a:extLst>
              <a:ext uri="{FF2B5EF4-FFF2-40B4-BE49-F238E27FC236}">
                <a16:creationId xmlns:a16="http://schemas.microsoft.com/office/drawing/2014/main" id="{51DD0BF6-E8C7-BF59-1442-CAF96DF3B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3215" y="2318055"/>
            <a:ext cx="8780585" cy="3912578"/>
          </a:xfrm>
        </p:spPr>
        <p:txBody>
          <a:bodyPr>
            <a:normAutofit/>
          </a:bodyPr>
          <a:lstStyle/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egestas gravida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quis pulvinar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23972975-DAAD-F4C9-658C-A643B8DC4666}"/>
              </a:ext>
            </a:extLst>
          </p:cNvPr>
          <p:cNvSpPr txBox="1">
            <a:spLocks/>
          </p:cNvSpPr>
          <p:nvPr/>
        </p:nvSpPr>
        <p:spPr>
          <a:xfrm>
            <a:off x="2262553" y="525188"/>
            <a:ext cx="8780585" cy="12966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3200" b="1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Título ] Lorem ipsum dolor sit amet. </a:t>
            </a:r>
            <a:endParaRPr lang="pt-PT" sz="3200" b="1" dirty="0">
              <a:solidFill>
                <a:srgbClr val="8C00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69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23972975-DAAD-F4C9-658C-A643B8DC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6246"/>
            <a:ext cx="10515600" cy="1325563"/>
          </a:xfrm>
        </p:spPr>
        <p:txBody>
          <a:bodyPr anchor="b">
            <a:normAutofit/>
          </a:bodyPr>
          <a:lstStyle/>
          <a:p>
            <a:pPr algn="ctr"/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Título ] </a:t>
            </a:r>
            <a:r>
              <a:rPr lang="pt-PT" sz="3200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200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200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200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3200" b="1" dirty="0" err="1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3200" b="1" dirty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Marcador de Posição de Conteúdo 2">
            <a:extLst>
              <a:ext uri="{FF2B5EF4-FFF2-40B4-BE49-F238E27FC236}">
                <a16:creationId xmlns:a16="http://schemas.microsoft.com/office/drawing/2014/main" id="{51DD0BF6-E8C7-BF59-1442-CAF96DF3B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3215" y="2318055"/>
            <a:ext cx="8780585" cy="3912578"/>
          </a:xfrm>
        </p:spPr>
        <p:txBody>
          <a:bodyPr>
            <a:normAutofit/>
          </a:bodyPr>
          <a:lstStyle/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egestas gravida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quis pulvinar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800" dirty="0" err="1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pt-PT" sz="1800" dirty="0">
                <a:solidFill>
                  <a:srgbClr val="240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23972975-DAAD-F4C9-658C-A643B8DC4666}"/>
              </a:ext>
            </a:extLst>
          </p:cNvPr>
          <p:cNvSpPr txBox="1">
            <a:spLocks/>
          </p:cNvSpPr>
          <p:nvPr/>
        </p:nvSpPr>
        <p:spPr>
          <a:xfrm>
            <a:off x="2262553" y="525188"/>
            <a:ext cx="8780585" cy="12966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3200" b="1" smtClean="0">
                <a:solidFill>
                  <a:srgbClr val="8C00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Título ] Lorem ipsum dolor sit amet. </a:t>
            </a:r>
            <a:endParaRPr lang="pt-PT" sz="3200" b="1" dirty="0">
              <a:solidFill>
                <a:srgbClr val="8C00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95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267</Words>
  <Application>Microsoft Office PowerPoint</Application>
  <PresentationFormat>Ecrã Panorâmico</PresentationFormat>
  <Paragraphs>28</Paragraphs>
  <Slides>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[ Título ] Lorem ipsum dolor sit amet, consectetur adipiscing elit. Suspendisse rhoncus sed.</vt:lpstr>
      <vt:lpstr>[ Título ] Lorem ipsum dolor sit amet. </vt:lpstr>
      <vt:lpstr>[ Título ] Lorem ipsum dolor sit amet. </vt:lpstr>
      <vt:lpstr>[ Título ] Lorem ipsum dolor sit amet. 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 Título ] Lorem ipsum dolor sit amet, consectetur adipiscing elit. Suspendisse rhoncus sed.</dc:title>
  <dc:creator>Unidade 05 Enfermagem CSRSI</dc:creator>
  <cp:lastModifiedBy>Unidade 05 Enfermagem CSRSI</cp:lastModifiedBy>
  <cp:revision>2</cp:revision>
  <dcterms:created xsi:type="dcterms:W3CDTF">2025-12-10T12:54:38Z</dcterms:created>
  <dcterms:modified xsi:type="dcterms:W3CDTF">2025-12-10T12:56:32Z</dcterms:modified>
</cp:coreProperties>
</file>